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0697B-D1E4-4BE5-857E-04CB99EA503A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633B-3113-474B-966F-91AD4CAB38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386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0697B-D1E4-4BE5-857E-04CB99EA503A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633B-3113-474B-966F-91AD4CAB38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22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0697B-D1E4-4BE5-857E-04CB99EA503A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633B-3113-474B-966F-91AD4CAB38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17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0697B-D1E4-4BE5-857E-04CB99EA503A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633B-3113-474B-966F-91AD4CAB38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02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0697B-D1E4-4BE5-857E-04CB99EA503A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633B-3113-474B-966F-91AD4CAB38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695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0697B-D1E4-4BE5-857E-04CB99EA503A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633B-3113-474B-966F-91AD4CAB38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46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0697B-D1E4-4BE5-857E-04CB99EA503A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633B-3113-474B-966F-91AD4CAB38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207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0697B-D1E4-4BE5-857E-04CB99EA503A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633B-3113-474B-966F-91AD4CAB38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323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0697B-D1E4-4BE5-857E-04CB99EA503A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633B-3113-474B-966F-91AD4CAB38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85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0697B-D1E4-4BE5-857E-04CB99EA503A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633B-3113-474B-966F-91AD4CAB38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0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0697B-D1E4-4BE5-857E-04CB99EA503A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633B-3113-474B-966F-91AD4CAB38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104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0697B-D1E4-4BE5-857E-04CB99EA503A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B633B-3113-474B-966F-91AD4CAB38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46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Хорошки\fon-dlya-prezentacii-po-geografii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ion\Desktop\Все фото\DCIM\DSC0129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1" t="17461" r="22961" b="29699"/>
          <a:stretch/>
        </p:blipFill>
        <p:spPr bwMode="auto">
          <a:xfrm>
            <a:off x="0" y="4575511"/>
            <a:ext cx="2861759" cy="227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t="5132" r="7623" b="6816"/>
          <a:stretch/>
        </p:blipFill>
        <p:spPr bwMode="auto">
          <a:xfrm>
            <a:off x="6212039" y="4575511"/>
            <a:ext cx="2931960" cy="2276871"/>
          </a:xfrm>
          <a:prstGeom prst="rect">
            <a:avLst/>
          </a:prstGeom>
          <a:noFill/>
        </p:spPr>
      </p:pic>
      <p:pic>
        <p:nvPicPr>
          <p:cNvPr id="7" name="Рисунок 6" descr="C:\Users\ion\Desktop\Все фото\Палеонтология\Фото057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/>
          <a:stretch/>
        </p:blipFill>
        <p:spPr bwMode="auto">
          <a:xfrm>
            <a:off x="3010681" y="1385931"/>
            <a:ext cx="2984090" cy="3189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user\Desktop\Хорошки\Фотки 9 класс\DSCN058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09" r="56074" b="47083"/>
          <a:stretch/>
        </p:blipFill>
        <p:spPr bwMode="auto">
          <a:xfrm>
            <a:off x="6669907" y="542342"/>
            <a:ext cx="2016224" cy="1440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7060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ID 012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Юные географы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95693" y="3805589"/>
            <a:ext cx="31683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Капитан Соловьева Севастиана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" name="Рисунок 13" descr="C:\Users\user\Desktop\Хорошки\Фотки 9 класс\DSCN058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7" t="34164" r="23911" b="19751"/>
          <a:stretch/>
        </p:blipFill>
        <p:spPr bwMode="auto">
          <a:xfrm>
            <a:off x="6722465" y="2951878"/>
            <a:ext cx="1665959" cy="1413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970856" y="4645754"/>
            <a:ext cx="347335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Руководители: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читель информатики</a:t>
            </a:r>
          </a:p>
          <a:p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Жиляева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Ирина Георгиевна</a:t>
            </a: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читель географии </a:t>
            </a:r>
          </a:p>
          <a:p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Тищенко Надежда Ивановна.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" name="Рисунок 15" descr="C:\Users\user\Desktop\Хорошки\Фотки 9 класс\DSCN060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2" t="23049" r="41464" b="34053"/>
          <a:stretch/>
        </p:blipFill>
        <p:spPr bwMode="auto">
          <a:xfrm>
            <a:off x="1559166" y="784508"/>
            <a:ext cx="1224136" cy="14574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user\Desktop\Хорошки\Фотки 9 класс\DSCN0597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0" t="5320" r="30467" b="67731"/>
          <a:stretch/>
        </p:blipFill>
        <p:spPr bwMode="auto">
          <a:xfrm>
            <a:off x="139459" y="2014532"/>
            <a:ext cx="1478985" cy="14430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 descr="C:\Users\user\Downloads\FullSizeRender-23-01-17-04-42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879" y="3136838"/>
            <a:ext cx="1404681" cy="13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Хорошки\fon-dlya-prezentacii-po-geografii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4389" y="476672"/>
            <a:ext cx="592105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Хобби участников команды «Юные географы  – география и краеведение. </a:t>
            </a:r>
          </a:p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Без географических знаний невозможно сложить правильное представление о мире, о жизни, о назначении человека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нашей команде 6 человек, каждый из которых имеет свой круг интересов, но объединяет всех любовь к географии.</a:t>
            </a:r>
          </a:p>
          <a:p>
            <a:pPr algn="ctr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Капитан нашей команды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Севастиана Соловьева – победитель олимпиад, конкурсов проектов, увлекается геологией, географией, астрономией.</a:t>
            </a:r>
          </a:p>
          <a:p>
            <a:pPr algn="ctr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5" name="Picture 1" descr="C:\Users\user\Desktop\Хорошки\Фотки 9 класс\DSCN05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056" y="2546742"/>
            <a:ext cx="3222943" cy="429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30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Хорошки\fon-dlya-prezentacii-po-geografii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49176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Михаил Гольнев – победитель олимпиад по физике, информатике, конкурсов проектов, увлекается географией.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6" name="Picture 2" descr="C:\Users\user\Desktop\Хорошки\Фотки 9 класс\DSCN05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/>
          <a:stretch/>
        </p:blipFill>
        <p:spPr bwMode="auto">
          <a:xfrm>
            <a:off x="5183382" y="0"/>
            <a:ext cx="3960617" cy="31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97603" y="3613259"/>
            <a:ext cx="35660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Мария Чепурнова –  победитель олимпиад, конкурсов проектов, увлекается географией, живописью, биологией.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7" name="Picture 3" descr="C:\Users\user\Desktop\Хорошки\Фотки 9 класс\DSCN06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5" t="8968" r="35069"/>
          <a:stretch/>
        </p:blipFill>
        <p:spPr bwMode="auto">
          <a:xfrm>
            <a:off x="323528" y="2480530"/>
            <a:ext cx="3241963" cy="425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63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Хорошки\fon-dlya-prezentacii-po-geografii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4389" y="-243408"/>
            <a:ext cx="62858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Анастасия Петухова – победитель олимпиад по географии, биологии,  конкурсов проектов, увлекается химией, географией, литературой, живописью.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290" name="Picture 2" descr="C:\Users\user\Desktop\Хорошки\Фотки 9 класс\DSCN05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7" r="9718"/>
          <a:stretch/>
        </p:blipFill>
        <p:spPr bwMode="auto">
          <a:xfrm>
            <a:off x="6165372" y="31188"/>
            <a:ext cx="2978627" cy="31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25049" y="2107663"/>
            <a:ext cx="36751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Алёна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Галицина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победитель конкурсов проектов, увлекается географией, английским языком, историей живописью.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291" name="Picture 3" descr="C:\Users\user\Desktop\Хорошки\Фотки 9 класс\DSCN05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4" t="3957" r="16934"/>
          <a:stretch/>
        </p:blipFill>
        <p:spPr bwMode="auto">
          <a:xfrm>
            <a:off x="179512" y="1703349"/>
            <a:ext cx="2424546" cy="345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ownloads\FullSizeRender-23-01-17-04-4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22414"/>
            <a:ext cx="2638020" cy="261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83614" y="5284083"/>
            <a:ext cx="5547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Кристина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Абделани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победитель конкурсов проектов, увлекается географией, историей, информатикой. 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432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Хорошки\fon-dlya-prezentacii-po-geografii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" y="-4014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46407" y="42164"/>
            <a:ext cx="5256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География помогает нам понять самих себя и мир вокруг нас.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Исследуем, проектируем, изучаем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Знакомьтесь – наши проекты и исследования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2494280" cy="2473325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2950815" y="1844824"/>
            <a:ext cx="2882900" cy="2466975"/>
          </a:xfrm>
          <a:prstGeom prst="rect">
            <a:avLst/>
          </a:prstGeom>
        </p:spPr>
      </p:pic>
      <p:pic>
        <p:nvPicPr>
          <p:cNvPr id="8" name="Рисунок 7" descr="C:\Users\user\Desktop\Фото0563.jpg"/>
          <p:cNvPicPr/>
          <p:nvPr/>
        </p:nvPicPr>
        <p:blipFill rotWithShape="1">
          <a:blip r:embed="rId5" cstate="print"/>
          <a:srcRect r="3333"/>
          <a:stretch/>
        </p:blipFill>
        <p:spPr bwMode="auto">
          <a:xfrm>
            <a:off x="5902990" y="1851174"/>
            <a:ext cx="2989489" cy="2466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ion\Desktop\Рабочий стол\Клуб путешествий\Боярская усадьба.Пояснительная\Боярская усадьба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7" y="4411737"/>
            <a:ext cx="2686162" cy="221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7"/>
          <a:stretch>
            <a:fillRect/>
          </a:stretch>
        </p:blipFill>
        <p:spPr>
          <a:xfrm>
            <a:off x="2982843" y="4411737"/>
            <a:ext cx="2920148" cy="221667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8"/>
          <a:stretch>
            <a:fillRect/>
          </a:stretch>
        </p:blipFill>
        <p:spPr>
          <a:xfrm>
            <a:off x="6046327" y="4411737"/>
            <a:ext cx="2846152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Хорошки\fon-dlya-prezentacii-po-geografii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267285"/>
            <a:ext cx="6480720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Юные географы</a:t>
            </a:r>
          </a:p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Id012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Г. Москва, Хорошевский район</a:t>
            </a:r>
          </a:p>
          <a:p>
            <a:pPr algn="ctr"/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 девиз –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«Идти, искать, найти и не сдаваться!»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204564"/>
            <a:ext cx="6480720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Удачи всем.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Стремитесь вперед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все любим географию и с удовольствием примем участие в олимпиаде: «География в эпоху глобальных экологических изменений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9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Хорошки\fon-dlya-prezentacii-po-geografii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260648"/>
            <a:ext cx="64807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Команда «Юные географы»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приветствует всех участников олимпиады и членов жюри</a:t>
            </a:r>
            <a:r>
              <a:rPr lang="ru-RU" sz="3600" dirty="0"/>
              <a:t>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2895" y="4653136"/>
            <a:ext cx="733942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Мы, учащиеся 8 и 9 классов ГБОУ «Школа № 141», живем и учимся  в Хорошевском районе г. Москвы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E:\Проект МИО\Хорошки\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8" t="17977" r="25550" b="33013"/>
          <a:stretch/>
        </p:blipFill>
        <p:spPr bwMode="auto">
          <a:xfrm>
            <a:off x="1331640" y="1950994"/>
            <a:ext cx="4477021" cy="270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42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Хорошки\fon-dlya-prezentacii-po-geografii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131840" y="4140267"/>
            <a:ext cx="26405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школе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работает музей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Р. Зорге и в 2015 году открыт памятник знаменитому разведчику.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6" descr="Изображение 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7"/>
            <a:ext cx="9144000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0"/>
            <a:ext cx="672129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Школа № 141 носит славное имя Героя Советского Союза Рихарда Зорге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05064"/>
            <a:ext cx="3120899" cy="2840537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2974148" cy="2852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023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Хорошки\fon-dlya-prezentacii-po-geografii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683107" cy="4005064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807" y="4246801"/>
            <a:ext cx="2371684" cy="208823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212332"/>
            <a:ext cx="565212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Хорошевский </a:t>
            </a:r>
            <a:r>
              <a:rPr lang="ru-RU" sz="2000" b="1" dirty="0"/>
              <a:t>район </a:t>
            </a:r>
            <a:r>
              <a:rPr lang="ru-RU" sz="2000" dirty="0"/>
              <a:t>- это территория, расположенная на юго-западе САО  </a:t>
            </a:r>
            <a:endParaRPr lang="ru-RU" sz="2000" dirty="0" smtClean="0"/>
          </a:p>
          <a:p>
            <a:pPr algn="ctr"/>
            <a:r>
              <a:rPr lang="ru-RU" sz="2000" dirty="0" smtClean="0"/>
              <a:t>г</a:t>
            </a:r>
            <a:r>
              <a:rPr lang="ru-RU" sz="2000" dirty="0"/>
              <a:t>.  Москвы</a:t>
            </a:r>
            <a:r>
              <a:rPr lang="ru-RU" sz="2000" dirty="0" smtClean="0"/>
              <a:t>.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Площадь  — 988 га. Население – 58 тыс. человек</a:t>
            </a:r>
          </a:p>
          <a:p>
            <a:pPr algn="ctr"/>
            <a:r>
              <a:rPr lang="ru-RU" sz="2000" dirty="0"/>
              <a:t>Граничит с районами: на юге и юго-востоке — с «Пресненским» </a:t>
            </a:r>
            <a:r>
              <a:rPr lang="ru-RU" sz="2000" dirty="0" err="1"/>
              <a:t>ра</a:t>
            </a:r>
            <a:endParaRPr lang="ru-RU" sz="2000" dirty="0"/>
          </a:p>
          <a:p>
            <a:pPr algn="ctr"/>
            <a:r>
              <a:rPr lang="ru-RU" sz="2000" dirty="0"/>
              <a:t>на востоке — с «Беговым»</a:t>
            </a:r>
          </a:p>
          <a:p>
            <a:pPr algn="ctr"/>
            <a:r>
              <a:rPr lang="ru-RU" sz="2000" dirty="0"/>
              <a:t>на севере и северо-востоке — с «Аэропортом»</a:t>
            </a:r>
          </a:p>
          <a:p>
            <a:pPr algn="ctr"/>
            <a:r>
              <a:rPr lang="ru-RU" sz="2000" dirty="0"/>
              <a:t>на севере и северо-западе — с «Соколом»</a:t>
            </a:r>
          </a:p>
          <a:p>
            <a:pPr algn="ctr"/>
            <a:r>
              <a:rPr lang="ru-RU" sz="2000" dirty="0"/>
              <a:t>на западе — с «</a:t>
            </a:r>
            <a:r>
              <a:rPr lang="ru-RU" sz="2000" dirty="0" err="1"/>
              <a:t>Хорошёво-Мнёвниками</a:t>
            </a:r>
            <a:r>
              <a:rPr lang="ru-RU" sz="2000" dirty="0"/>
              <a:t>».</a:t>
            </a:r>
          </a:p>
          <a:p>
            <a:pPr algn="ctr"/>
            <a:r>
              <a:rPr lang="ru-RU" sz="2000" dirty="0"/>
              <a:t> Площадь зелёных насаждений зоны района составляет около 500 тыс. м². Это парк «Берёзовая роща», Чапаевский парк и два сквера.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555776" y="476672"/>
            <a:ext cx="4608512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5"/>
          <a:stretch/>
        </p:blipFill>
        <p:spPr bwMode="auto">
          <a:xfrm>
            <a:off x="0" y="4257711"/>
            <a:ext cx="3870176" cy="2600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>
            <a:off x="2555776" y="476672"/>
            <a:ext cx="4608512" cy="44644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1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Хорошки\fon-dlya-prezentacii-po-geografii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www.dom6.ru/images/sampledata/galereya/articles/2_karfidova/image004.gi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4" t="4807" r="4775" b="39860"/>
          <a:stretch/>
        </p:blipFill>
        <p:spPr bwMode="auto">
          <a:xfrm>
            <a:off x="5043055" y="0"/>
            <a:ext cx="4100946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79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/>
              <a:t>По </a:t>
            </a:r>
            <a:r>
              <a:rPr lang="ru-RU" sz="2000" dirty="0" smtClean="0"/>
              <a:t>территории </a:t>
            </a:r>
            <a:r>
              <a:rPr lang="ru-RU" sz="2000" dirty="0"/>
              <a:t>района протекает река </a:t>
            </a:r>
            <a:r>
              <a:rPr lang="ru-RU" sz="2000" dirty="0" err="1"/>
              <a:t>Таракановка</a:t>
            </a:r>
            <a:r>
              <a:rPr lang="ru-RU" sz="2000" dirty="0"/>
              <a:t>, левый приток Москвы-реки. Длина составляет 7,8 км, площадь водосборного бассейна — 18,3 км.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619672" y="980728"/>
            <a:ext cx="4896544" cy="13382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9097" y="231899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У  </a:t>
            </a:r>
            <a:r>
              <a:rPr lang="ru-RU" sz="2000" dirty="0" err="1"/>
              <a:t>Таракановки</a:t>
            </a:r>
            <a:r>
              <a:rPr lang="ru-RU" sz="2000" dirty="0"/>
              <a:t> два крупных  притока: Амбулаторный ручей и река Ходынка. 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3923928" y="1412776"/>
            <a:ext cx="3528392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1187624" y="1108511"/>
            <a:ext cx="6624736" cy="1744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096" y="3492561"/>
            <a:ext cx="47424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Большая часть русла рек закрыта в трубы. На месте русла реки Ходынки вдоль Второй Песчаной улицы разбит сквер с каштановой аллеей и фонтаном</a:t>
            </a:r>
          </a:p>
        </p:txBody>
      </p:sp>
      <p:pic>
        <p:nvPicPr>
          <p:cNvPr id="13" name="Рисунок 12" descr="http://images.sob.ru/ne59e95335320ba8df30142a04f10a5a3_640x48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16000"/>
            <a:ext cx="4571999" cy="20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img04.urban3p.ru/up/o/4979/gallery/32247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2"/>
          <a:stretch/>
        </p:blipFill>
        <p:spPr bwMode="auto">
          <a:xfrm>
            <a:off x="5688124" y="3429001"/>
            <a:ext cx="2704517" cy="30826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Прямая со стрелкой 15"/>
          <p:cNvCxnSpPr/>
          <p:nvPr/>
        </p:nvCxnSpPr>
        <p:spPr>
          <a:xfrm>
            <a:off x="4067944" y="3789040"/>
            <a:ext cx="1872208" cy="365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09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Хорошки\fon-dlya-prezentacii-po-geografii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77931"/>
            <a:ext cx="51125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Район Хорошевский получил свое название от села </a:t>
            </a:r>
            <a:r>
              <a:rPr lang="ru-RU" sz="2000" dirty="0" err="1"/>
              <a:t>Хорошево</a:t>
            </a:r>
            <a:r>
              <a:rPr lang="ru-RU" sz="2000" dirty="0"/>
              <a:t>, которое впервые упоминается в духовной грамоте царя Ивана Грозного за 1572 год. Ходынское поле является центральной частью Хорошевского района, это не просто географический объект на карте Москвы это часть ее истории.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"/>
            <a:ext cx="3707904" cy="27809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4503" y="2766336"/>
            <a:ext cx="4842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Первое упоминание датируется 1389 годом, когда Дмитрий Донской завещал подмосковный Ходынский луг своему сыну Юрию.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01104"/>
            <a:ext cx="2088232" cy="2382417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76" y="4809490"/>
            <a:ext cx="3400425" cy="204851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52030" y="4546492"/>
            <a:ext cx="33740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    1619 году Ходынка </a:t>
            </a:r>
            <a:r>
              <a:rPr lang="ru-RU" sz="2000" dirty="0"/>
              <a:t>радовалась встрече Михаила Романова с отцом Филаретом, вернувшимся из польского плена и избранный позже патриархом.</a:t>
            </a:r>
          </a:p>
        </p:txBody>
      </p:sp>
    </p:spTree>
    <p:extLst>
      <p:ext uri="{BB962C8B-B14F-4D97-AF65-F5344CB8AC3E}">
        <p14:creationId xmlns:p14="http://schemas.microsoft.com/office/powerpoint/2010/main" val="9251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Хорошки\fon-dlya-prezentacii-po-geografii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65" y="0"/>
            <a:ext cx="921796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04" y="-17803"/>
            <a:ext cx="4016396" cy="2755745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4295" r="4901" b="6320"/>
          <a:stretch/>
        </p:blipFill>
        <p:spPr bwMode="auto">
          <a:xfrm>
            <a:off x="5257297" y="4114800"/>
            <a:ext cx="3906982" cy="2743200"/>
          </a:xfrm>
          <a:prstGeom prst="rect">
            <a:avLst/>
          </a:prstGeom>
          <a:noFill/>
        </p:spPr>
      </p:pic>
      <p:pic>
        <p:nvPicPr>
          <p:cNvPr id="6" name="Рисунок 5" descr="http://1.bp.blogspot.com/-42xssgKzI6w/T2Mt4tUZ2lI/AAAAAAAABsA/ZP7hglLmsvI/s1600/1882-%D0%B2%D1%8B%D1%81%D1%82%D0%B0%D0%B2%D0%BA%D0%B0-%D0%B2-%D0%9C%D0%BE%D1%81%D0%BA%D0%B2%D0%B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3965" y="2324782"/>
            <a:ext cx="4355976" cy="269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78013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/>
              <a:t>В </a:t>
            </a:r>
            <a:r>
              <a:rPr lang="en-US" sz="2000" dirty="0"/>
              <a:t>XVIII</a:t>
            </a:r>
            <a:r>
              <a:rPr lang="ru-RU" sz="2000" dirty="0"/>
              <a:t> веке по приказу Екатерины Второй на Ходынском лугу в честь победы русского оружия в русско-турецкой войне великим русским зодчим Василием Баженовым были выстроены увеселительные архитектурные сооружения.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71173" y="2780928"/>
            <a:ext cx="30262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dirty="0"/>
              <a:t>В 1882 </a:t>
            </a:r>
            <a:r>
              <a:rPr lang="ru-RU" sz="2000" dirty="0" smtClean="0"/>
              <a:t>на Ходынском поле размещалась </a:t>
            </a:r>
            <a:r>
              <a:rPr lang="ru-RU" sz="2000" dirty="0"/>
              <a:t>Всероссийская художественно-промышленная выставка.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0225" y="5301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/>
              <a:t>В 1896 во время торжеств по случаю коронации императора Николая II на Ходынском поле произошла Ходынская трагедия</a:t>
            </a:r>
          </a:p>
        </p:txBody>
      </p:sp>
    </p:spTree>
    <p:extLst>
      <p:ext uri="{BB962C8B-B14F-4D97-AF65-F5344CB8AC3E}">
        <p14:creationId xmlns:p14="http://schemas.microsoft.com/office/powerpoint/2010/main" val="14242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Хорошки\fon-dlya-prezentacii-po-geografii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95536" y="69269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/>
              <a:t>В 1903 через Ходынское поле прошла линия Окружной железной </a:t>
            </a:r>
            <a:r>
              <a:rPr lang="ru-RU" sz="2000" dirty="0" smtClean="0"/>
              <a:t>дороги, которая является основой современной Московской кольцевой железной дороги.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1857" y="479715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/>
              <a:t>Перед первой мировой войной в восточной части Ходынского поля открыт аэродром Московского общества воздухоплавания, с которым связано имя выдающегося летчика-испытателя Валерия Чкалова.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20516"/>
            <a:ext cx="3787715" cy="2176636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129" y="3105260"/>
            <a:ext cx="3153390" cy="3742215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4386" r="8331" b="10169"/>
          <a:stretch/>
        </p:blipFill>
        <p:spPr bwMode="auto">
          <a:xfrm>
            <a:off x="5318896" y="0"/>
            <a:ext cx="3823856" cy="292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32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Хорошки\fon-dlya-prezentacii-po-geografii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7" y="-18758"/>
            <a:ext cx="9203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4104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Ходынское поле сегодня это жилой район с развлекательными и торговыми </a:t>
            </a:r>
            <a:r>
              <a:rPr lang="ru-RU" sz="2000" dirty="0" smtClean="0"/>
              <a:t>комплексами</a:t>
            </a:r>
            <a:endParaRPr lang="ru-RU" sz="2000" dirty="0"/>
          </a:p>
        </p:txBody>
      </p:sp>
      <p:pic>
        <p:nvPicPr>
          <p:cNvPr id="5" name="Рисунок 4" descr="http://archsovet.msk.ru/image/competitions_work/902c0a2f9d227bfc9bd69ba632bcc4b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24" y="4005063"/>
            <a:ext cx="4531389" cy="285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otvet.imgsmail.ru/download/3e062ec5b9c7c0909ab8a00c41eeb23a_i-30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31" y="0"/>
            <a:ext cx="4596260" cy="32129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8140" y="567877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 Осенью 2017 года на месте бывшего аэродрома планируется создать парковую зону, прокладывается линия метро.</a:t>
            </a:r>
            <a:endParaRPr lang="ru-RU" dirty="0"/>
          </a:p>
        </p:txBody>
      </p:sp>
      <p:pic>
        <p:nvPicPr>
          <p:cNvPr id="5126" name="Picture 6" descr="http://www.shoes-report.ru/upload/iblock/041/tts_aviapark_popolnilsya_novymi_arendatorami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t="4840" r="23482"/>
          <a:stretch/>
        </p:blipFill>
        <p:spPr bwMode="auto">
          <a:xfrm>
            <a:off x="271558" y="1536638"/>
            <a:ext cx="4087091" cy="40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69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587</Words>
  <Application>Microsoft Office PowerPoint</Application>
  <PresentationFormat>Экран (4:3)</PresentationFormat>
  <Paragraphs>61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</cp:revision>
  <dcterms:created xsi:type="dcterms:W3CDTF">2017-01-23T12:33:48Z</dcterms:created>
  <dcterms:modified xsi:type="dcterms:W3CDTF">2017-01-23T16:22:20Z</dcterms:modified>
</cp:coreProperties>
</file>